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sahperd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Mississippi%20Department%20of%20Education" TargetMode="External"/><Relationship Id="rId13" Type="http://schemas.openxmlformats.org/officeDocument/2006/relationships/hyperlink" Target="http://www.governorbryant.com/" TargetMode="External"/><Relationship Id="rId3" Type="http://schemas.openxmlformats.org/officeDocument/2006/relationships/hyperlink" Target="mailto:dhale@mdek12.org" TargetMode="External"/><Relationship Id="rId7" Type="http://schemas.openxmlformats.org/officeDocument/2006/relationships/hyperlink" Target="http://www.mde.k12.ms.us/OHS/PEAS" TargetMode="External"/><Relationship Id="rId12" Type="http://schemas.openxmlformats.org/officeDocument/2006/relationships/hyperlink" Target="http://www.massp.net/" TargetMode="External"/><Relationship Id="rId2" Type="http://schemas.openxmlformats.org/officeDocument/2006/relationships/hyperlink" Target="mailto:jdieckman@mde.k12.ms.u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mde.k12.ms.us/" TargetMode="External"/><Relationship Id="rId11" Type="http://schemas.openxmlformats.org/officeDocument/2006/relationships/hyperlink" Target="http://www.naesp.org/mississippi-association-elementary-school-administrators-inc" TargetMode="External"/><Relationship Id="rId5" Type="http://schemas.openxmlformats.org/officeDocument/2006/relationships/hyperlink" Target="http://www.mde.k12.ms.us/SSE/essa" TargetMode="External"/><Relationship Id="rId10" Type="http://schemas.openxmlformats.org/officeDocument/2006/relationships/hyperlink" Target="http://www.msasa.org/" TargetMode="External"/><Relationship Id="rId4" Type="http://schemas.openxmlformats.org/officeDocument/2006/relationships/hyperlink" Target="mailto:Dominique.Williams@msdh.ms.gov" TargetMode="External"/><Relationship Id="rId9" Type="http://schemas.openxmlformats.org/officeDocument/2006/relationships/hyperlink" Target="http://www.misspta.org/" TargetMode="External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MISSISSIPPI!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235" r="21397" b="44669"/>
          <a:stretch/>
        </p:blipFill>
        <p:spPr bwMode="auto">
          <a:xfrm>
            <a:off x="1089211" y="0"/>
            <a:ext cx="9984758" cy="3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2905" r="53652" b="15625"/>
          <a:stretch/>
        </p:blipFill>
        <p:spPr bwMode="auto">
          <a:xfrm>
            <a:off x="3369447" y="2949133"/>
            <a:ext cx="5177118" cy="3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11029" r="53259" b="67464"/>
          <a:stretch/>
        </p:blipFill>
        <p:spPr bwMode="auto">
          <a:xfrm>
            <a:off x="152081" y="3684495"/>
            <a:ext cx="3217366" cy="15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Mississippi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1067" y="5053458"/>
            <a:ext cx="369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www.msahperd.com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MAHPERD LOGO-Seal_Color_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67" y="1371600"/>
            <a:ext cx="3289866" cy="3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Mississippi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Dale Dieckman</a:t>
            </a:r>
            <a:r>
              <a:rPr lang="en-US" sz="2000" dirty="0"/>
              <a:t>, Dept of Ed PE Specialist, 601-359-1737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Dana Hale,</a:t>
            </a:r>
            <a:r>
              <a:rPr lang="en-US" sz="2000" b="1" dirty="0"/>
              <a:t> </a:t>
            </a:r>
            <a:r>
              <a:rPr lang="en-US" sz="2000" dirty="0" err="1"/>
              <a:t>Dept</a:t>
            </a:r>
            <a:r>
              <a:rPr lang="en-US" sz="2000" dirty="0"/>
              <a:t> of Ed Health Specialist, 601-359-1737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Dominique Williams</a:t>
            </a:r>
            <a:r>
              <a:rPr lang="en-US" sz="2000" dirty="0"/>
              <a:t>, Dept of Health PA Specialist, 601-206-1584</a:t>
            </a:r>
          </a:p>
          <a:p>
            <a:r>
              <a:rPr lang="en-US" sz="2400" dirty="0"/>
              <a:t>Mississippi Department of Education </a:t>
            </a:r>
          </a:p>
          <a:p>
            <a:pPr marL="300038" lvl="1" indent="0">
              <a:buNone/>
            </a:pPr>
            <a:r>
              <a:rPr lang="en-US" b="1" u="sng" dirty="0">
                <a:hlinkClick r:id="rId5"/>
              </a:rPr>
              <a:t>ESSA Information </a:t>
            </a:r>
            <a:endParaRPr lang="en-US" sz="2000" b="1" u="sng" dirty="0">
              <a:hlinkClick r:id="rId6"/>
            </a:endParaRPr>
          </a:p>
          <a:p>
            <a:pPr marL="300038" lvl="1" indent="0">
              <a:buNone/>
            </a:pPr>
            <a:r>
              <a:rPr lang="en-US" sz="2000" b="1" u="sng" dirty="0">
                <a:hlinkClick r:id="rId6"/>
              </a:rPr>
              <a:t>Mississippi Department of Education 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Mississippi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Mississippi School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Mississippi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2"/>
              </a:rPr>
              <a:t>Mississippi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3"/>
              </a:rPr>
              <a:t>Governor Phil Bryant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1369</TotalTime>
  <Words>1438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Mississippi AHPERD Advocates for YOU!</vt:lpstr>
      <vt:lpstr>Mississippi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181</cp:revision>
  <dcterms:created xsi:type="dcterms:W3CDTF">2015-10-25T21:50:48Z</dcterms:created>
  <dcterms:modified xsi:type="dcterms:W3CDTF">2017-06-14T15:56:53Z</dcterms:modified>
</cp:coreProperties>
</file>